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E92BE-BEE7-456D-8457-1DA86AED2C27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983A1-3CEC-42FB-9336-F3606C892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477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8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66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9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4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78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84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8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7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56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7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97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48055-0750-45C2-8735-A4695ECAC820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67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</a:t>
            </a:r>
            <a:r>
              <a:rPr lang="en-US" sz="3600" smtClean="0">
                <a:solidFill>
                  <a:srgbClr val="0070C0"/>
                </a:solidFill>
              </a:rPr>
              <a:t>Clase </a:t>
            </a:r>
            <a:r>
              <a:rPr lang="en-US" sz="3600" smtClean="0">
                <a:solidFill>
                  <a:srgbClr val="0070C0"/>
                </a:solidFill>
              </a:rPr>
              <a:t>701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</a:t>
            </a:r>
            <a:r>
              <a:rPr lang="en-US" sz="3600" smtClean="0">
                <a:solidFill>
                  <a:srgbClr val="0070C0"/>
                </a:solidFill>
              </a:rPr>
              <a:t>el </a:t>
            </a:r>
            <a:r>
              <a:rPr lang="en-US" sz="3600" smtClean="0">
                <a:solidFill>
                  <a:srgbClr val="0070C0"/>
                </a:solidFill>
              </a:rPr>
              <a:t>14 </a:t>
            </a:r>
            <a:r>
              <a:rPr lang="en-US" sz="3600" dirty="0" smtClean="0">
                <a:solidFill>
                  <a:srgbClr val="0070C0"/>
                </a:solidFill>
              </a:rPr>
              <a:t>de </a:t>
            </a:r>
            <a:r>
              <a:rPr lang="en-US" sz="3600" dirty="0" err="1" smtClean="0">
                <a:solidFill>
                  <a:srgbClr val="0070C0"/>
                </a:solidFill>
              </a:rPr>
              <a:t>febrero</a:t>
            </a:r>
            <a:r>
              <a:rPr lang="en-US" sz="3600" dirty="0" smtClean="0">
                <a:solidFill>
                  <a:srgbClr val="0070C0"/>
                </a:solidFill>
              </a:rPr>
              <a:t> del 2017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#39g:  </a:t>
            </a: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piensas</a:t>
            </a:r>
            <a:r>
              <a:rPr lang="en-US" dirty="0" smtClean="0"/>
              <a:t>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fourth part of the film, What is most memorable to </a:t>
            </a:r>
            <a:r>
              <a:rPr lang="en-US" dirty="0" smtClean="0"/>
              <a:t>you?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quinta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u="sng" dirty="0" smtClean="0"/>
              <a:t> </a:t>
            </a:r>
            <a:r>
              <a:rPr lang="en-US" i="1" dirty="0" smtClean="0"/>
              <a:t>(</a:t>
            </a:r>
            <a:r>
              <a:rPr lang="en-US" i="1" dirty="0" smtClean="0"/>
              <a:t>1hr 3</a:t>
            </a:r>
            <a:r>
              <a:rPr lang="en-US" i="1" dirty="0" smtClean="0"/>
              <a:t> </a:t>
            </a:r>
            <a:r>
              <a:rPr lang="en-US" i="1" dirty="0" smtClean="0"/>
              <a:t>MIN)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39g: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fifth </a:t>
            </a:r>
            <a:r>
              <a:rPr lang="en-US" dirty="0">
                <a:solidFill>
                  <a:prstClr val="black"/>
                </a:solidFill>
              </a:rPr>
              <a:t>scenes of the documentary film THE HARVEST/ LA </a:t>
            </a:r>
            <a:r>
              <a:rPr lang="en-US" dirty="0" smtClean="0">
                <a:solidFill>
                  <a:prstClr val="black"/>
                </a:solidFill>
              </a:rPr>
              <a:t>COSECHA. What have you learned? What has affected you? What surprised you most about this film?</a:t>
            </a:r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90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7477</TotalTime>
  <Words>105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14 de febrero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15 de enero del 2016</dc:title>
  <dc:creator>Helen Zumaeta</dc:creator>
  <cp:lastModifiedBy>Helen Zumaeta</cp:lastModifiedBy>
  <cp:revision>6</cp:revision>
  <dcterms:created xsi:type="dcterms:W3CDTF">2016-01-15T15:53:27Z</dcterms:created>
  <dcterms:modified xsi:type="dcterms:W3CDTF">2017-02-13T20:56:40Z</dcterms:modified>
</cp:coreProperties>
</file>